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0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13AB2-8D30-4006-B6EB-EB337E8F81F5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4ADD9-95E0-4635-835D-ED133BCAC2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Пожалуй, ты был прав. Использование «альтернативных» инструментов действительно удобно. Можно 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писать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разными</a:t>
            </a:r>
            <a:r>
              <a:rPr lang="ru-RU" dirty="0" smtClean="0"/>
              <a:t> </a:t>
            </a:r>
            <a:r>
              <a:rPr lang="ru-RU" dirty="0" smtClean="0">
                <a:latin typeface="Arial Black" pitchFamily="34" charset="0"/>
              </a:rPr>
              <a:t>шрифтами</a:t>
            </a:r>
            <a:r>
              <a:rPr lang="ru-RU" dirty="0" smtClean="0"/>
              <a:t>, вставлять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Разумеется, это все крайне необходимо при написании программ на императивном языке программирования.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6300192" y="2276872"/>
            <a:ext cx="1728192" cy="612648"/>
          </a:xfrm>
          <a:prstGeom prst="wedgeRoundRectCallout">
            <a:avLst>
              <a:gd name="adj1" fmla="val -21913"/>
              <a:gd name="adj2" fmla="val 807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картинки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Пожалуй, ты был прав. Использование «альтернативных» инструментов действительно удобно. Можно писать разными шрифтами, вставлять   Разумеется, это все крайне необходимо при написании программ на императивном языке программирования.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Пожалуй, ты был прав. Использование «альтернативных» инструментов действительно удобно. Можно писать разными шрифтами, вставлять   Разумеется, это все крайне необходимо при написании программ на императивном языке программирования.</dc:title>
  <dc:creator>Vitaly.Gavrilov</dc:creator>
  <cp:lastModifiedBy>Vitaly.Gavrilov</cp:lastModifiedBy>
  <cp:revision>1</cp:revision>
  <dcterms:created xsi:type="dcterms:W3CDTF">2013-08-21T10:53:46Z</dcterms:created>
  <dcterms:modified xsi:type="dcterms:W3CDTF">2013-08-21T10:57:54Z</dcterms:modified>
</cp:coreProperties>
</file>